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sldIdLst>
    <p:sldId id="555" r:id="rId2"/>
    <p:sldId id="528" r:id="rId3"/>
    <p:sldId id="553" r:id="rId4"/>
    <p:sldId id="539" r:id="rId5"/>
    <p:sldId id="541" r:id="rId6"/>
    <p:sldId id="542" r:id="rId7"/>
    <p:sldId id="535" r:id="rId8"/>
    <p:sldId id="536" r:id="rId9"/>
    <p:sldId id="522" r:id="rId10"/>
    <p:sldId id="543" r:id="rId11"/>
    <p:sldId id="544" r:id="rId12"/>
    <p:sldId id="545" r:id="rId13"/>
    <p:sldId id="552" r:id="rId14"/>
    <p:sldId id="55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1488E7-65AF-4543-B951-6AC600227546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E77908-F3FB-4EC8-849D-2516D6E8EB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760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E0314-3B4A-49B9-8372-5A04C0284EBD}" type="datetime1">
              <a:rPr lang="en-US" smtClean="0"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SVTT: NGUYỄN THỊ NGUYÊN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0E3ED-7AA3-4E0F-A381-783B106624A8}" type="datetime1">
              <a:rPr lang="en-US" smtClean="0"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SVTT: NGUYỄN THỊ NGUYÊN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C155-DD1D-4E9E-B98C-8D325BAF2808}" type="datetime1">
              <a:rPr lang="en-US" smtClean="0"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SVTT: NGUYỄN THỊ NGUYÊN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E219D-5775-466C-82A2-EC38E971621F}" type="datetime1">
              <a:rPr lang="en-US" smtClean="0"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SVTT: NGUYỄN THỊ NGUYÊN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CF313-8F20-4B5A-AA90-A79CFCA93624}" type="datetime1">
              <a:rPr lang="en-US" smtClean="0"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SVTT: NGUYỄN THỊ NGUYÊN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F0773-D36C-4F64-8734-562D3EA5C592}" type="datetime1">
              <a:rPr lang="en-US" smtClean="0"/>
              <a:t>9/21/2020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SVTT: NGUYỄN THỊ NGUYÊN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B2799-5604-4BD2-B7DB-6A874797CDBD}" type="datetime1">
              <a:rPr lang="en-US" smtClean="0"/>
              <a:t>9/21/2020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SVTT: NGUYỄN THỊ NGUYÊN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6778F-7DED-4F4C-B7AF-ADF42E498E1D}" type="datetime1">
              <a:rPr lang="en-US" smtClean="0"/>
              <a:t>9/21/2020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SVTT: NGUYỄN THỊ NGUYÊN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DFAB4-CCBA-4DBD-8978-B9734D973DDA}" type="datetime1">
              <a:rPr lang="en-US" smtClean="0"/>
              <a:t>9/21/2020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SVTT: NGUYỄN THỊ NGUYÊN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B3FDE-D629-4689-A145-01CB9EEB2AA4}" type="datetime1">
              <a:rPr lang="en-US" smtClean="0"/>
              <a:t>9/21/2020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SVTT: NGUYỄN THỊ NGUYÊN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E57F9-4354-4A5B-9D6E-6B4154ACB2FA}" type="datetime1">
              <a:rPr lang="en-US" smtClean="0"/>
              <a:t>9/21/2020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SVTT: NGUYỄN THỊ NGUYÊN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8B6368-CF8D-43ED-9C37-D859D10117A8}" type="datetime1">
              <a:rPr lang="en-US" smtClean="0"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SVTT: NGUYỄN THỊ NGUYÊN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gif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image" Target="../media/image6.jpeg"/><Relationship Id="rId7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hyperlink" Target="M&#7847;m%20Ch&#7891;i%20L&#225;%20T&#7853;p%203%20-%20T&#7853;p%20Th&#7875;%20D&#7909;c%20Bu&#7893;i%20S&#225;ng%20&#127749;&#128663;.mp4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gif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" descr="hinh-nen-powerpoint-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4" descr="peace_dov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828800"/>
            <a:ext cx="23622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WordArt 5"/>
          <p:cNvSpPr>
            <a:spLocks noChangeArrowheads="1" noChangeShapeType="1" noTextEdit="1"/>
          </p:cNvSpPr>
          <p:nvPr/>
        </p:nvSpPr>
        <p:spPr bwMode="auto">
          <a:xfrm>
            <a:off x="2209800" y="838200"/>
            <a:ext cx="4953000" cy="250507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en-SG" sz="3600" b="1" kern="10" dirty="0">
                <a:ln w="635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CHÀO MỪNG QUÝ THẦY CÔ </a:t>
            </a:r>
          </a:p>
          <a:p>
            <a:pPr algn="ctr"/>
            <a:r>
              <a:rPr lang="en-SG" sz="3600" b="1" kern="10" dirty="0">
                <a:ln w="635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VÀ CÁC EM ĐẾN VỚI TIẾT HỌC!</a:t>
            </a:r>
          </a:p>
        </p:txBody>
      </p:sp>
      <p:pic>
        <p:nvPicPr>
          <p:cNvPr id="2053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6035675"/>
            <a:ext cx="14033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1600200" y="5257800"/>
            <a:ext cx="6096000" cy="113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800" b="1" dirty="0" err="1" smtClean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Giáo</a:t>
            </a:r>
            <a:r>
              <a:rPr lang="en-US" sz="28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viên</a:t>
            </a:r>
            <a:r>
              <a:rPr lang="en-US" sz="28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</a:t>
            </a:r>
            <a:r>
              <a:rPr lang="en-US" sz="40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ĐỖ NGỌC BÍCH – THCS YÊN THƯỜNG</a:t>
            </a:r>
            <a:endParaRPr lang="en-US" sz="2800" b="1" dirty="0" smtClean="0">
              <a:solidFill>
                <a:srgbClr val="FF00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055" name="WordArt 10"/>
          <p:cNvSpPr>
            <a:spLocks noChangeArrowheads="1" noChangeShapeType="1" noTextEdit="1"/>
          </p:cNvSpPr>
          <p:nvPr/>
        </p:nvSpPr>
        <p:spPr bwMode="auto">
          <a:xfrm>
            <a:off x="3352800" y="3048000"/>
            <a:ext cx="2743200" cy="24003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SG" sz="3600" b="1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Arial"/>
                <a:cs typeface="Arial"/>
              </a:rPr>
              <a:t>GIÁO DỤC CÔNG DÂN 6</a:t>
            </a:r>
          </a:p>
        </p:txBody>
      </p:sp>
      <p:pic>
        <p:nvPicPr>
          <p:cNvPr id="2056" name="Picture 12" descr="DSC0176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371600"/>
            <a:ext cx="36576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9684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Kết quả hình ảnh cho giữ gìn vê sinh ca nhâ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Kết quả hình ảnh cho giữ gìn vê sinh ca nhâ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4342" name="Picture 6" descr="Kết quả hình ảnh cho giữ gìn vê sinh ca nhâ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839200" cy="65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2209800" y="160338"/>
            <a:ext cx="5562600" cy="6096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Giữ</a:t>
            </a:r>
            <a:r>
              <a:rPr 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gìn</a:t>
            </a:r>
            <a:r>
              <a:rPr 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vệ</a:t>
            </a:r>
            <a:r>
              <a:rPr 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sinh</a:t>
            </a:r>
            <a:r>
              <a:rPr 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</a:t>
            </a:r>
            <a:r>
              <a:rPr 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nhân</a:t>
            </a:r>
            <a:endParaRPr lang="en-US" sz="3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" name="Group 13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9" name="Picture 14" descr="n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2137" y="2137"/>
              <a:ext cx="4320" cy="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15" descr="n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77" y="2137"/>
              <a:ext cx="4320" cy="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6" descr="n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59"/>
              <a:ext cx="5760" cy="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7" descr="n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734353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admin\Desktop\DSC05601a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" y="76200"/>
            <a:ext cx="8992039" cy="670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76200" y="103765"/>
            <a:ext cx="4419600" cy="6096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Ăn</a:t>
            </a:r>
            <a:r>
              <a:rPr 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uống</a:t>
            </a:r>
            <a:r>
              <a:rPr 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điều</a:t>
            </a:r>
            <a:r>
              <a:rPr 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độ</a:t>
            </a:r>
            <a:endParaRPr lang="en-US" sz="3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" name="Group 13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7" name="Picture 14" descr="n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2137" y="2137"/>
              <a:ext cx="4320" cy="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5" descr="n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77" y="2137"/>
              <a:ext cx="4320" cy="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6" descr="n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59"/>
              <a:ext cx="5760" cy="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17" descr="n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305475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ình ảnh có liên qu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4537074" cy="3421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Hình ảnh có liên qu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24224"/>
            <a:ext cx="4537075" cy="3533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6" descr="Hình ảnh có liên qu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8" descr="Hình ảnh có liên qua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6394" name="Picture 10" descr="Kết quả hình ảnh cho PHÒNG BỆNH CHO BÉ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176"/>
          <a:stretch/>
        </p:blipFill>
        <p:spPr bwMode="auto">
          <a:xfrm>
            <a:off x="4537074" y="3324224"/>
            <a:ext cx="4606925" cy="3533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5" name="Picture 11" descr="C:\Users\admin\Desktop\kham-hen-phe-qua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7075" y="0"/>
            <a:ext cx="4606925" cy="332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650875" y="3200400"/>
            <a:ext cx="7772400" cy="4572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Khám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sức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khỏe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tiêm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vắc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xin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thường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xuyên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9" name="Group 13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10" name="Picture 14" descr="n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2137" y="2137"/>
              <a:ext cx="4320" cy="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5" descr="n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77" y="2137"/>
              <a:ext cx="4320" cy="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6" descr="n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59"/>
              <a:ext cx="5760" cy="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7" descr="n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1723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ình ảnh Education: giáo dục; people: người; chơi nhảy dây, chơi lò cò, chơi bóng chuyền, chơi bong bóng, trò chơ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709"/>
            <a:ext cx="9144000" cy="6580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73024" y="6248400"/>
            <a:ext cx="8997951" cy="533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T</a:t>
            </a:r>
            <a:r>
              <a:rPr lang="vi-VN" sz="2800" dirty="0">
                <a:solidFill>
                  <a:srgbClr val="FF0000"/>
                </a:solidFill>
              </a:rPr>
              <a:t>hường xuyên luyện tập thể dục, năng chơi thể thao</a:t>
            </a:r>
          </a:p>
        </p:txBody>
      </p: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5" name="Picture 14" descr="n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2137" y="2137"/>
              <a:ext cx="4320" cy="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15" descr="n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77" y="2137"/>
              <a:ext cx="4320" cy="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16" descr="n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59"/>
              <a:ext cx="5760" cy="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7" descr="n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2447740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3034197"/>
              </p:ext>
            </p:extLst>
          </p:nvPr>
        </p:nvGraphicFramePr>
        <p:xfrm>
          <a:off x="152400" y="152402"/>
          <a:ext cx="8839200" cy="6553199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91920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4470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7529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195809">
                <a:tc>
                  <a:txBody>
                    <a:bodyPr/>
                    <a:lstStyle/>
                    <a:p>
                      <a:pPr algn="ctr">
                        <a:lnSpc>
                          <a:spcPct val="2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Việc</a:t>
                      </a:r>
                      <a:r>
                        <a:rPr lang="en-US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làm</a:t>
                      </a:r>
                      <a:endParaRPr lang="en-US" sz="2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7688" marR="5768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itchFamily="34" charset="0"/>
                          <a:cs typeface="Arial" pitchFamily="34" charset="0"/>
                        </a:rPr>
                        <a:t>Biết chăm sóc, rèn luyện thân thể</a:t>
                      </a:r>
                      <a:endParaRPr lang="en-US" sz="20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7688" marR="5768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Không</a:t>
                      </a:r>
                      <a:r>
                        <a:rPr lang="en-US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biết</a:t>
                      </a:r>
                      <a:r>
                        <a:rPr lang="en-US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chăm</a:t>
                      </a:r>
                      <a:r>
                        <a:rPr lang="en-US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sóc</a:t>
                      </a:r>
                      <a:r>
                        <a:rPr lang="en-US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rèn</a:t>
                      </a:r>
                      <a:r>
                        <a:rPr lang="en-US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luyện</a:t>
                      </a:r>
                      <a:r>
                        <a:rPr lang="en-US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thân</a:t>
                      </a:r>
                      <a:r>
                        <a:rPr lang="en-US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thể</a:t>
                      </a:r>
                      <a:endParaRPr lang="en-US" sz="2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7688" marR="57688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0481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190500" algn="l"/>
                        </a:tabLst>
                      </a:pPr>
                      <a:r>
                        <a:rPr lang="en-US" sz="200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Nên</a:t>
                      </a:r>
                      <a:r>
                        <a:rPr lang="en-US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ăn</a:t>
                      </a:r>
                      <a:r>
                        <a:rPr lang="en-US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ít</a:t>
                      </a:r>
                      <a:r>
                        <a:rPr lang="en-US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cơm</a:t>
                      </a:r>
                      <a:r>
                        <a:rPr lang="en-US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ăn</a:t>
                      </a:r>
                      <a:r>
                        <a:rPr lang="en-US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vặt</a:t>
                      </a:r>
                      <a:r>
                        <a:rPr lang="en-US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nhiều</a:t>
                      </a:r>
                      <a:r>
                        <a:rPr lang="en-US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endParaRPr lang="en-US" sz="2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7688" marR="5768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20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7688" marR="5768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20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7688" marR="57688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20077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190500" algn="l"/>
                        </a:tabLst>
                      </a:pPr>
                      <a:r>
                        <a:rPr lang="en-US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2. </a:t>
                      </a:r>
                      <a:r>
                        <a:rPr lang="en-US" sz="200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Ăn</a:t>
                      </a:r>
                      <a:r>
                        <a:rPr lang="en-US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ít</a:t>
                      </a:r>
                      <a:r>
                        <a:rPr lang="en-US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kiêng</a:t>
                      </a:r>
                      <a:r>
                        <a:rPr lang="en-US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khem</a:t>
                      </a:r>
                      <a:r>
                        <a:rPr lang="en-US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để</a:t>
                      </a:r>
                      <a:r>
                        <a:rPr lang="en-US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giảm</a:t>
                      </a:r>
                      <a:r>
                        <a:rPr lang="en-US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cân</a:t>
                      </a:r>
                      <a:r>
                        <a:rPr lang="en-US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endParaRPr lang="en-US" sz="2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7688" marR="5768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20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7688" marR="5768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2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7688" marR="57688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87898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190500" algn="l"/>
                        </a:tabLst>
                      </a:pPr>
                      <a:r>
                        <a:rPr lang="en-US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3. </a:t>
                      </a:r>
                      <a:r>
                        <a:rPr lang="en-US" sz="200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Tập</a:t>
                      </a:r>
                      <a:r>
                        <a:rPr lang="en-US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thể</a:t>
                      </a:r>
                      <a:r>
                        <a:rPr lang="en-US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dục</a:t>
                      </a:r>
                      <a:r>
                        <a:rPr lang="en-US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không</a:t>
                      </a:r>
                      <a:r>
                        <a:rPr lang="en-US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tốt</a:t>
                      </a:r>
                      <a:r>
                        <a:rPr lang="en-US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cho</a:t>
                      </a:r>
                      <a:r>
                        <a:rPr lang="en-US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sức</a:t>
                      </a:r>
                      <a:r>
                        <a:rPr lang="en-US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khỏe</a:t>
                      </a:r>
                      <a:r>
                        <a:rPr lang="en-US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endParaRPr lang="en-US" sz="2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7688" marR="5768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20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7688" marR="5768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20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7688" marR="57688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18802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190500" algn="l"/>
                        </a:tabLst>
                      </a:pPr>
                      <a:r>
                        <a:rPr lang="en-US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4. </a:t>
                      </a:r>
                      <a:r>
                        <a:rPr lang="en-US" sz="200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Buổi</a:t>
                      </a:r>
                      <a:r>
                        <a:rPr lang="en-US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sáng</a:t>
                      </a:r>
                      <a:r>
                        <a:rPr lang="en-US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Đông</a:t>
                      </a:r>
                      <a:r>
                        <a:rPr lang="en-US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đều</a:t>
                      </a:r>
                      <a:r>
                        <a:rPr lang="en-US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tập</a:t>
                      </a:r>
                      <a:r>
                        <a:rPr lang="en-US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thể</a:t>
                      </a:r>
                      <a:r>
                        <a:rPr lang="en-US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dục</a:t>
                      </a:r>
                      <a:r>
                        <a:rPr lang="en-US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endParaRPr lang="en-US" sz="2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7688" marR="5768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2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7688" marR="5768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20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7688" marR="57688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97206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190500" algn="l"/>
                        </a:tabLst>
                      </a:pPr>
                      <a:r>
                        <a:rPr lang="en-US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5. </a:t>
                      </a:r>
                      <a:r>
                        <a:rPr lang="en-US" sz="200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Ăn</a:t>
                      </a:r>
                      <a:r>
                        <a:rPr lang="en-US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uống</a:t>
                      </a:r>
                      <a:r>
                        <a:rPr lang="en-US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điều</a:t>
                      </a:r>
                      <a:r>
                        <a:rPr lang="en-US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độ</a:t>
                      </a:r>
                      <a:r>
                        <a:rPr lang="en-US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đầy</a:t>
                      </a:r>
                      <a:r>
                        <a:rPr lang="en-US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đủ</a:t>
                      </a:r>
                      <a:r>
                        <a:rPr lang="en-US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chất</a:t>
                      </a:r>
                      <a:r>
                        <a:rPr lang="en-US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dinh</a:t>
                      </a:r>
                      <a:r>
                        <a:rPr lang="en-US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dưỡng</a:t>
                      </a:r>
                      <a:r>
                        <a:rPr lang="en-US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endParaRPr lang="en-US" sz="2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7688" marR="5768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20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7688" marR="5768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2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7688" marR="57688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797206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190500" algn="l"/>
                        </a:tabLst>
                      </a:pPr>
                      <a:r>
                        <a:rPr lang="en-US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6. </a:t>
                      </a:r>
                      <a:r>
                        <a:rPr lang="en-US" sz="200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Vệ</a:t>
                      </a:r>
                      <a:r>
                        <a:rPr lang="en-US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sinh</a:t>
                      </a:r>
                      <a:r>
                        <a:rPr lang="en-US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cá</a:t>
                      </a:r>
                      <a:r>
                        <a:rPr lang="en-US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nhân</a:t>
                      </a:r>
                      <a:r>
                        <a:rPr lang="en-US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không</a:t>
                      </a:r>
                      <a:r>
                        <a:rPr lang="en-US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liên</a:t>
                      </a:r>
                      <a:r>
                        <a:rPr lang="en-US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quan</a:t>
                      </a:r>
                      <a:r>
                        <a:rPr lang="en-US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đến</a:t>
                      </a:r>
                      <a:r>
                        <a:rPr lang="en-US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sức</a:t>
                      </a:r>
                      <a:r>
                        <a:rPr lang="en-US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khỏe</a:t>
                      </a:r>
                      <a:r>
                        <a:rPr lang="en-US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endParaRPr lang="en-US" sz="2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7688" marR="5768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20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7688" marR="5768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2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7688" marR="57688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797206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190500" algn="l"/>
                        </a:tabLst>
                      </a:pPr>
                      <a:r>
                        <a:rPr lang="en-US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7. </a:t>
                      </a:r>
                      <a:r>
                        <a:rPr lang="en-US" sz="200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Hàng</a:t>
                      </a:r>
                      <a:r>
                        <a:rPr lang="en-US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ngày</a:t>
                      </a:r>
                      <a:r>
                        <a:rPr lang="en-US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Bắc</a:t>
                      </a:r>
                      <a:r>
                        <a:rPr lang="en-US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đều</a:t>
                      </a:r>
                      <a:r>
                        <a:rPr lang="en-US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súc</a:t>
                      </a:r>
                      <a:r>
                        <a:rPr lang="en-US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miệng</a:t>
                      </a:r>
                      <a:r>
                        <a:rPr lang="en-US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bằng</a:t>
                      </a:r>
                      <a:r>
                        <a:rPr lang="en-US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nước</a:t>
                      </a:r>
                      <a:r>
                        <a:rPr lang="en-US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muối</a:t>
                      </a:r>
                      <a:r>
                        <a:rPr lang="en-US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endParaRPr lang="en-US" sz="2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7688" marR="5768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2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7688" marR="5768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20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7688" marR="57688" marT="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138514"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190500" algn="l"/>
                        </a:tabLst>
                      </a:pPr>
                      <a:r>
                        <a:rPr lang="en-US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8. </a:t>
                      </a:r>
                      <a:r>
                        <a:rPr lang="en-US" sz="200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Tuyên</a:t>
                      </a:r>
                      <a:r>
                        <a:rPr lang="en-US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thường</a:t>
                      </a:r>
                      <a:r>
                        <a:rPr lang="en-US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xuyên</a:t>
                      </a:r>
                      <a:r>
                        <a:rPr lang="en-US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viện</a:t>
                      </a:r>
                      <a:r>
                        <a:rPr lang="en-US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lí</a:t>
                      </a:r>
                      <a:r>
                        <a:rPr lang="en-US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do </a:t>
                      </a:r>
                      <a:r>
                        <a:rPr lang="en-US" sz="200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ốm</a:t>
                      </a:r>
                      <a:r>
                        <a:rPr lang="en-US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để</a:t>
                      </a:r>
                      <a:r>
                        <a:rPr lang="en-US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khỏi</a:t>
                      </a:r>
                      <a:r>
                        <a:rPr lang="en-US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tham</a:t>
                      </a:r>
                      <a:r>
                        <a:rPr lang="en-US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gia</a:t>
                      </a:r>
                      <a:r>
                        <a:rPr lang="en-US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tập</a:t>
                      </a:r>
                      <a:r>
                        <a:rPr lang="en-US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thể</a:t>
                      </a:r>
                      <a:r>
                        <a:rPr lang="en-US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dục</a:t>
                      </a:r>
                      <a:r>
                        <a:rPr lang="en-US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giữa</a:t>
                      </a:r>
                      <a:r>
                        <a:rPr lang="en-US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giờ</a:t>
                      </a:r>
                      <a:r>
                        <a:rPr lang="en-US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ở </a:t>
                      </a:r>
                      <a:r>
                        <a:rPr lang="en-US" sz="200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trường</a:t>
                      </a:r>
                      <a:r>
                        <a:rPr lang="en-US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endParaRPr lang="en-US" sz="2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7688" marR="5768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20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7688" marR="5768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2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7688" marR="57688" marT="0" marB="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7162800" y="1447800"/>
            <a:ext cx="1524000" cy="190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</a:t>
            </a:r>
          </a:p>
        </p:txBody>
      </p:sp>
      <p:sp>
        <p:nvSpPr>
          <p:cNvPr id="6" name="Rectangle 5"/>
          <p:cNvSpPr/>
          <p:nvPr/>
        </p:nvSpPr>
        <p:spPr>
          <a:xfrm>
            <a:off x="7162800" y="1905000"/>
            <a:ext cx="1524000" cy="190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</a:t>
            </a:r>
          </a:p>
        </p:txBody>
      </p:sp>
      <p:sp>
        <p:nvSpPr>
          <p:cNvPr id="7" name="Rectangle 6"/>
          <p:cNvSpPr/>
          <p:nvPr/>
        </p:nvSpPr>
        <p:spPr>
          <a:xfrm>
            <a:off x="7162800" y="2324100"/>
            <a:ext cx="1524000" cy="190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</a:t>
            </a:r>
          </a:p>
        </p:txBody>
      </p:sp>
      <p:sp>
        <p:nvSpPr>
          <p:cNvPr id="8" name="Rectangle 7"/>
          <p:cNvSpPr/>
          <p:nvPr/>
        </p:nvSpPr>
        <p:spPr>
          <a:xfrm>
            <a:off x="5257800" y="2819400"/>
            <a:ext cx="1524000" cy="190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</a:t>
            </a:r>
          </a:p>
        </p:txBody>
      </p:sp>
      <p:sp>
        <p:nvSpPr>
          <p:cNvPr id="9" name="Rectangle 8"/>
          <p:cNvSpPr/>
          <p:nvPr/>
        </p:nvSpPr>
        <p:spPr>
          <a:xfrm>
            <a:off x="5257800" y="3429000"/>
            <a:ext cx="1524000" cy="190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</a:t>
            </a:r>
          </a:p>
        </p:txBody>
      </p:sp>
      <p:sp>
        <p:nvSpPr>
          <p:cNvPr id="10" name="Rectangle 9"/>
          <p:cNvSpPr/>
          <p:nvPr/>
        </p:nvSpPr>
        <p:spPr>
          <a:xfrm>
            <a:off x="7162800" y="4267200"/>
            <a:ext cx="1524000" cy="190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257800" y="5105400"/>
            <a:ext cx="1524000" cy="190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162800" y="6019800"/>
            <a:ext cx="1524000" cy="190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</a:t>
            </a:r>
          </a:p>
        </p:txBody>
      </p:sp>
      <p:grpSp>
        <p:nvGrpSpPr>
          <p:cNvPr id="13" name="Group 13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14" name="Picture 14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2137" y="2137"/>
              <a:ext cx="4320" cy="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15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77" y="2137"/>
              <a:ext cx="4320" cy="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16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59"/>
              <a:ext cx="5760" cy="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17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79616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ết quả hình ảnh cho TAP THE DU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1" y="28576"/>
            <a:ext cx="4483516" cy="34766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ình ảnh có liên qua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47" t="262" r="7360" b="-262"/>
          <a:stretch/>
        </p:blipFill>
        <p:spPr bwMode="auto">
          <a:xfrm>
            <a:off x="0" y="28577"/>
            <a:ext cx="4634346" cy="3476624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Kết quả hình ảnh cho BƠI LỘI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5200"/>
            <a:ext cx="4634346" cy="3352800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Kết quả hình ảnh cho chơi thể thao"/>
          <p:cNvPicPr/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4346" y="3505200"/>
            <a:ext cx="4516581" cy="3352800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6" name="Group 13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7" name="Picture 14" descr="n3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2137" y="2137"/>
              <a:ext cx="4320" cy="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5" descr="n3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77" y="2137"/>
              <a:ext cx="4320" cy="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6" descr="n3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59"/>
              <a:ext cx="5760" cy="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17" descr="n3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8298228"/>
      </p:ext>
    </p:extLst>
  </p:cSld>
  <p:clrMapOvr>
    <a:masterClrMapping/>
  </p:clrMapOvr>
  <p:transition spd="slow">
    <p:wheel spokes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ình ảnh có liên qu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28600"/>
            <a:ext cx="3932080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loud Callout 3"/>
          <p:cNvSpPr/>
          <p:nvPr/>
        </p:nvSpPr>
        <p:spPr>
          <a:xfrm>
            <a:off x="228601" y="381000"/>
            <a:ext cx="4572000" cy="5867400"/>
          </a:xfrm>
          <a:prstGeom prst="cloudCallout">
            <a:avLst>
              <a:gd name="adj1" fmla="val 53877"/>
              <a:gd name="adj2" fmla="val -7165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/>
            <a:r>
              <a:rPr lang="fr-FR" sz="3600" dirty="0" err="1">
                <a:latin typeface="Arial" pitchFamily="34" charset="0"/>
                <a:cs typeface="Arial" pitchFamily="34" charset="0"/>
              </a:rPr>
              <a:t>Sức</a:t>
            </a:r>
            <a:r>
              <a:rPr lang="fr-FR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3600" dirty="0" err="1">
                <a:latin typeface="Arial" pitchFamily="34" charset="0"/>
                <a:cs typeface="Arial" pitchFamily="34" charset="0"/>
              </a:rPr>
              <a:t>khỏe</a:t>
            </a:r>
            <a:r>
              <a:rPr lang="fr-FR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3600" dirty="0" err="1">
                <a:latin typeface="Arial" pitchFamily="34" charset="0"/>
                <a:cs typeface="Arial" pitchFamily="34" charset="0"/>
              </a:rPr>
              <a:t>có</a:t>
            </a:r>
            <a:r>
              <a:rPr lang="fr-FR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3600" dirty="0" err="1">
                <a:latin typeface="Arial" pitchFamily="34" charset="0"/>
                <a:cs typeface="Arial" pitchFamily="34" charset="0"/>
              </a:rPr>
              <a:t>cần</a:t>
            </a:r>
            <a:r>
              <a:rPr lang="fr-FR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3600" dirty="0" err="1">
                <a:latin typeface="Arial" pitchFamily="34" charset="0"/>
                <a:cs typeface="Arial" pitchFamily="34" charset="0"/>
              </a:rPr>
              <a:t>thiết</a:t>
            </a:r>
            <a:r>
              <a:rPr lang="fr-FR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3600" dirty="0" err="1">
                <a:latin typeface="Arial" pitchFamily="34" charset="0"/>
                <a:cs typeface="Arial" pitchFamily="34" charset="0"/>
              </a:rPr>
              <a:t>cho</a:t>
            </a:r>
            <a:r>
              <a:rPr lang="fr-FR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3600" dirty="0" err="1">
                <a:latin typeface="Arial" pitchFamily="34" charset="0"/>
                <a:cs typeface="Arial" pitchFamily="34" charset="0"/>
              </a:rPr>
              <a:t>mỗi</a:t>
            </a:r>
            <a:r>
              <a:rPr lang="fr-FR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3600" dirty="0" err="1">
                <a:latin typeface="Arial" pitchFamily="34" charset="0"/>
                <a:cs typeface="Arial" pitchFamily="34" charset="0"/>
              </a:rPr>
              <a:t>người</a:t>
            </a:r>
            <a:r>
              <a:rPr lang="fr-FR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3600" dirty="0" err="1">
                <a:latin typeface="Arial" pitchFamily="34" charset="0"/>
                <a:cs typeface="Arial" pitchFamily="34" charset="0"/>
              </a:rPr>
              <a:t>không</a:t>
            </a:r>
            <a:r>
              <a:rPr lang="fr-FR" sz="3600" dirty="0">
                <a:latin typeface="Arial" pitchFamily="34" charset="0"/>
                <a:cs typeface="Arial" pitchFamily="34" charset="0"/>
              </a:rPr>
              <a:t>?</a:t>
            </a:r>
            <a:br>
              <a:rPr lang="fr-FR" sz="3600" dirty="0">
                <a:latin typeface="Arial" pitchFamily="34" charset="0"/>
                <a:cs typeface="Arial" pitchFamily="34" charset="0"/>
              </a:rPr>
            </a:br>
            <a:r>
              <a:rPr lang="fr-FR" sz="3600" dirty="0" err="1">
                <a:latin typeface="Arial" pitchFamily="34" charset="0"/>
                <a:cs typeface="Arial" pitchFamily="34" charset="0"/>
              </a:rPr>
              <a:t>Vì</a:t>
            </a:r>
            <a:r>
              <a:rPr lang="fr-FR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3600" dirty="0" err="1">
                <a:latin typeface="Arial" pitchFamily="34" charset="0"/>
                <a:cs typeface="Arial" pitchFamily="34" charset="0"/>
              </a:rPr>
              <a:t>sao</a:t>
            </a:r>
            <a:r>
              <a:rPr lang="fr-FR" sz="3600" dirty="0">
                <a:latin typeface="Arial" pitchFamily="34" charset="0"/>
                <a:cs typeface="Arial" pitchFamily="34" charset="0"/>
              </a:rPr>
              <a:t>?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6" name="Picture 14" descr="n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2137" y="2137"/>
              <a:ext cx="4320" cy="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5" descr="n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77" y="2137"/>
              <a:ext cx="4320" cy="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6" descr="n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59"/>
              <a:ext cx="5760" cy="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17" descr="n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85825313"/>
      </p:ext>
    </p:extLst>
  </p:cSld>
  <p:clrMapOvr>
    <a:masterClrMapping/>
  </p:clrMapOvr>
  <p:transition spd="slow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Kết quả hình ảnh cho giữ gìn vê sinh ca nhân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198"/>
          <a:stretch/>
        </p:blipFill>
        <p:spPr bwMode="auto">
          <a:xfrm>
            <a:off x="0" y="0"/>
            <a:ext cx="9144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49224" y="6172200"/>
            <a:ext cx="8842376" cy="533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Biết giữ gìn vệ sinh cá nhân, ăn uống điều độ</a:t>
            </a:r>
            <a:endParaRPr lang="en-US" sz="3200" dirty="0">
              <a:solidFill>
                <a:srgbClr val="FF0000"/>
              </a:solidFill>
            </a:endParaRPr>
          </a:p>
        </p:txBody>
      </p:sp>
      <p:grpSp>
        <p:nvGrpSpPr>
          <p:cNvPr id="6" name="Group 13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7" name="Picture 14" descr="n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2137" y="2137"/>
              <a:ext cx="4320" cy="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5" descr="n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77" y="2137"/>
              <a:ext cx="4320" cy="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6" descr="n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59"/>
              <a:ext cx="5760" cy="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17" descr="n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314209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Kết quả hình ảnh cho giữ gìn vê sinh ca nhâ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77" r="4273" b="7153"/>
          <a:stretch/>
        </p:blipFill>
        <p:spPr bwMode="auto">
          <a:xfrm>
            <a:off x="73024" y="0"/>
            <a:ext cx="9070975" cy="60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76200" y="6019800"/>
            <a:ext cx="8918575" cy="685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Tích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cực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phòng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chữa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bệnh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hút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thuốc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lá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dùng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chất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kích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thích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khác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5" name="Picture 14" descr="n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2137" y="2137"/>
              <a:ext cx="4320" cy="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15" descr="n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77" y="2137"/>
              <a:ext cx="4320" cy="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16" descr="n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59"/>
              <a:ext cx="5760" cy="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7" descr="n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52561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Kết quả hình ảnh cho giữ gìn vê sinh ca nhâ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2" t="6652" r="4289" b="6155"/>
          <a:stretch/>
        </p:blipFill>
        <p:spPr bwMode="auto">
          <a:xfrm>
            <a:off x="0" y="103872"/>
            <a:ext cx="9144000" cy="6754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5" name="Picture 14" descr="n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2137" y="2137"/>
              <a:ext cx="4320" cy="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15" descr="n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77" y="2137"/>
              <a:ext cx="4320" cy="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16" descr="n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59"/>
              <a:ext cx="5760" cy="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7" descr="n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49878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Kết quả hình ảnh cho trời mua che dù đi họ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4572000" cy="670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Kết quả hình ảnh cho trời mua che dù đi họ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76200"/>
            <a:ext cx="4572000" cy="670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13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7" name="Picture 14" descr="n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2137" y="2137"/>
              <a:ext cx="4320" cy="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5" descr="n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77" y="2137"/>
              <a:ext cx="4320" cy="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6" descr="n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59"/>
              <a:ext cx="5760" cy="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17" descr="n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Rectangle 3"/>
          <p:cNvSpPr/>
          <p:nvPr/>
        </p:nvSpPr>
        <p:spPr>
          <a:xfrm>
            <a:off x="228600" y="6324600"/>
            <a:ext cx="4114800" cy="43656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" pitchFamily="34" charset="0"/>
                <a:cs typeface="Arial" pitchFamily="34" charset="0"/>
              </a:rPr>
              <a:t>MẶC ÁO MƯA – TRỜI MƯA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800600" y="6276108"/>
            <a:ext cx="4114800" cy="43656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" pitchFamily="34" charset="0"/>
                <a:cs typeface="Arial" pitchFamily="34" charset="0"/>
              </a:rPr>
              <a:t>ĐỘI NÓN – TRỜI NẮNG</a:t>
            </a:r>
          </a:p>
        </p:txBody>
      </p:sp>
    </p:spTree>
    <p:extLst>
      <p:ext uri="{BB962C8B-B14F-4D97-AF65-F5344CB8AC3E}">
        <p14:creationId xmlns:p14="http://schemas.microsoft.com/office/powerpoint/2010/main" val="2775506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Kết quả hình ảnh cho giữ gìn vê sinh ca nhâ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0"/>
            <a:ext cx="4585855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ình ảnh có liên qua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05" b="7726"/>
          <a:stretch/>
        </p:blipFill>
        <p:spPr bwMode="auto">
          <a:xfrm>
            <a:off x="4585855" y="3074989"/>
            <a:ext cx="4572000" cy="3249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Hình ảnh có liên quan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42" r="15227" b="14394"/>
          <a:stretch/>
        </p:blipFill>
        <p:spPr bwMode="auto">
          <a:xfrm>
            <a:off x="0" y="0"/>
            <a:ext cx="4558146" cy="304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0" y="6248400"/>
            <a:ext cx="9144000" cy="533400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0000FF"/>
                </a:solidFill>
              </a:rPr>
              <a:t>Sức khoẻ là vốn quý của con người.</a:t>
            </a:r>
          </a:p>
        </p:txBody>
      </p:sp>
      <p:pic>
        <p:nvPicPr>
          <p:cNvPr id="12298" name="Picture 10" descr="Hình ảnh có liên qua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8146" y="1"/>
            <a:ext cx="4599709" cy="3074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3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12" name="Picture 14" descr="n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2137" y="2137"/>
              <a:ext cx="4320" cy="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5" descr="n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77" y="2137"/>
              <a:ext cx="4320" cy="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16" descr="n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59"/>
              <a:ext cx="5760" cy="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17" descr="n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05833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loud Callout 6"/>
          <p:cNvSpPr/>
          <p:nvPr/>
        </p:nvSpPr>
        <p:spPr>
          <a:xfrm>
            <a:off x="609600" y="1600200"/>
            <a:ext cx="8075023" cy="4419600"/>
          </a:xfrm>
          <a:prstGeom prst="cloud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>
              <a:lnSpc>
                <a:spcPct val="150000"/>
              </a:lnSpc>
            </a:pPr>
            <a:r>
              <a:rPr lang="en-US" sz="4400" dirty="0" err="1">
                <a:latin typeface="Arial" pitchFamily="34" charset="0"/>
                <a:cs typeface="Arial" pitchFamily="34" charset="0"/>
              </a:rPr>
              <a:t>Để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có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sức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khỏe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tốt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chúng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ta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cần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phải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làm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gì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?</a:t>
            </a:r>
          </a:p>
        </p:txBody>
      </p: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5" name="Picture 14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2137" y="2137"/>
              <a:ext cx="4320" cy="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15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77" y="2137"/>
              <a:ext cx="4320" cy="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6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59"/>
              <a:ext cx="5760" cy="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7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79232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1231</TotalTime>
  <Words>260</Words>
  <Application>Microsoft Office PowerPoint</Application>
  <PresentationFormat>On-screen Show (4:3)</PresentationFormat>
  <Paragraphs>50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</dc:creator>
  <cp:lastModifiedBy>admin</cp:lastModifiedBy>
  <cp:revision>424</cp:revision>
  <dcterms:created xsi:type="dcterms:W3CDTF">2006-08-16T00:00:00Z</dcterms:created>
  <dcterms:modified xsi:type="dcterms:W3CDTF">2020-09-21T04:24:10Z</dcterms:modified>
</cp:coreProperties>
</file>